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media/image14.jpg" ContentType="image/gif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2" r:id="rId13"/>
    <p:sldId id="267" r:id="rId14"/>
    <p:sldId id="266" r:id="rId15"/>
    <p:sldId id="273" r:id="rId16"/>
    <p:sldId id="268" r:id="rId17"/>
    <p:sldId id="269" r:id="rId18"/>
    <p:sldId id="270" r:id="rId19"/>
    <p:sldId id="271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4688" autoAdjust="0"/>
  </p:normalViewPr>
  <p:slideViewPr>
    <p:cSldViewPr snapToGrid="0" snapToObjects="1">
      <p:cViewPr>
        <p:scale>
          <a:sx n="77" d="100"/>
          <a:sy n="77" d="100"/>
        </p:scale>
        <p:origin x="-11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BE4E26-CDC7-2345-99A4-0B77CBE26A77}" type="doc">
      <dgm:prSet loTypeId="urn:microsoft.com/office/officeart/2009/3/layout/PlusandMinus" loCatId="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nl-NL"/>
        </a:p>
      </dgm:t>
    </dgm:pt>
    <dgm:pt modelId="{5BF112E1-69BF-984E-961B-67F8F63AD046}">
      <dgm:prSet phldrT="[Tekst]" custT="1"/>
      <dgm:spPr/>
      <dgm:t>
        <a:bodyPr/>
        <a:lstStyle/>
        <a:p>
          <a:endParaRPr lang="nl-NL" sz="2000" dirty="0" smtClean="0"/>
        </a:p>
        <a:p>
          <a:endParaRPr lang="nl-NL" sz="2000" dirty="0" smtClean="0"/>
        </a:p>
        <a:p>
          <a:r>
            <a:rPr lang="nl-NL" sz="2000" dirty="0" smtClean="0"/>
            <a:t>° Geen bekleding, geen slak</a:t>
          </a:r>
        </a:p>
        <a:p>
          <a:r>
            <a:rPr lang="nl-NL" sz="2000" dirty="0" smtClean="0"/>
            <a:t>° Weinig warmte-inbreng</a:t>
          </a:r>
        </a:p>
        <a:p>
          <a:r>
            <a:rPr lang="nl-NL" sz="2000" dirty="0" smtClean="0"/>
            <a:t>° Hoge lassnelheid</a:t>
          </a:r>
        </a:p>
        <a:p>
          <a:r>
            <a:rPr lang="nl-NL" sz="2000" dirty="0" smtClean="0"/>
            <a:t>° Toepassing in alle posities</a:t>
          </a:r>
          <a:endParaRPr lang="nl-NL" sz="2000" dirty="0"/>
        </a:p>
      </dgm:t>
    </dgm:pt>
    <dgm:pt modelId="{FB3CDAB5-0DDE-ED40-A172-AAB20547F85D}" type="parTrans" cxnId="{B39FF9BD-0397-454A-8D86-507624441BE9}">
      <dgm:prSet/>
      <dgm:spPr/>
      <dgm:t>
        <a:bodyPr/>
        <a:lstStyle/>
        <a:p>
          <a:endParaRPr lang="nl-NL"/>
        </a:p>
      </dgm:t>
    </dgm:pt>
    <dgm:pt modelId="{7FD5A932-58BE-164A-8462-0415BB01562F}" type="sibTrans" cxnId="{B39FF9BD-0397-454A-8D86-507624441BE9}">
      <dgm:prSet/>
      <dgm:spPr/>
      <dgm:t>
        <a:bodyPr/>
        <a:lstStyle/>
        <a:p>
          <a:endParaRPr lang="nl-NL"/>
        </a:p>
      </dgm:t>
    </dgm:pt>
    <dgm:pt modelId="{79BEC3E0-B483-0F49-BAA9-47168C02ACEA}">
      <dgm:prSet phldrT="[Tekst]" custT="1"/>
      <dgm:spPr/>
      <dgm:t>
        <a:bodyPr/>
        <a:lstStyle/>
        <a:p>
          <a:endParaRPr lang="nl-NL" sz="2000" dirty="0" smtClean="0"/>
        </a:p>
        <a:p>
          <a:endParaRPr lang="nl-NL" sz="2000" dirty="0" smtClean="0"/>
        </a:p>
        <a:p>
          <a:r>
            <a:rPr lang="nl-NL" sz="2000" dirty="0" smtClean="0"/>
            <a:t> ° Windgevoelig</a:t>
          </a:r>
        </a:p>
        <a:p>
          <a:r>
            <a:rPr lang="nl-NL" sz="2000" dirty="0" smtClean="0"/>
            <a:t> ° Corrosie moet                                       weggeslepen worden</a:t>
          </a:r>
        </a:p>
        <a:p>
          <a:endParaRPr lang="nl-NL" sz="2000" dirty="0"/>
        </a:p>
      </dgm:t>
    </dgm:pt>
    <dgm:pt modelId="{53318001-49E2-874E-B513-215EEA16CBF1}" type="parTrans" cxnId="{46FC204B-A8A7-F347-A644-3A1215CF8C07}">
      <dgm:prSet/>
      <dgm:spPr/>
      <dgm:t>
        <a:bodyPr/>
        <a:lstStyle/>
        <a:p>
          <a:endParaRPr lang="nl-NL"/>
        </a:p>
      </dgm:t>
    </dgm:pt>
    <dgm:pt modelId="{62DA4CEA-BAEB-CF42-9E56-727B1F4D7416}" type="sibTrans" cxnId="{46FC204B-A8A7-F347-A644-3A1215CF8C07}">
      <dgm:prSet/>
      <dgm:spPr/>
      <dgm:t>
        <a:bodyPr/>
        <a:lstStyle/>
        <a:p>
          <a:endParaRPr lang="nl-NL"/>
        </a:p>
      </dgm:t>
    </dgm:pt>
    <dgm:pt modelId="{2AF3F139-7454-E342-B8DC-CEEDF91338E8}" type="pres">
      <dgm:prSet presAssocID="{3CBE4E26-CDC7-2345-99A4-0B77CBE26A77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CF36FA6-CC0F-324E-A867-F8432ED291A0}" type="pres">
      <dgm:prSet presAssocID="{3CBE4E26-CDC7-2345-99A4-0B77CBE26A77}" presName="Background" presStyleLbl="bgImgPlace1" presStyleIdx="0" presStyleCnt="1"/>
      <dgm:spPr/>
    </dgm:pt>
    <dgm:pt modelId="{4D6AED08-798D-144D-82F7-E0B97B4ACF57}" type="pres">
      <dgm:prSet presAssocID="{3CBE4E26-CDC7-2345-99A4-0B77CBE26A77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366C017-25C9-7A47-AD08-15BF637225B1}" type="pres">
      <dgm:prSet presAssocID="{3CBE4E26-CDC7-2345-99A4-0B77CBE26A77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7FCDA1-3EA3-7242-B09B-DD1026D822B7}" type="pres">
      <dgm:prSet presAssocID="{3CBE4E26-CDC7-2345-99A4-0B77CBE26A77}" presName="Plus" presStyleLbl="alignNode1" presStyleIdx="0" presStyleCnt="2"/>
      <dgm:spPr/>
    </dgm:pt>
    <dgm:pt modelId="{32DAC09D-7A86-CA48-B1C3-3B6D1F18EBC5}" type="pres">
      <dgm:prSet presAssocID="{3CBE4E26-CDC7-2345-99A4-0B77CBE26A77}" presName="Minus" presStyleLbl="alignNode1" presStyleIdx="1" presStyleCnt="2"/>
      <dgm:spPr/>
    </dgm:pt>
    <dgm:pt modelId="{D5A466B7-C809-BB45-835E-E046FDB603E4}" type="pres">
      <dgm:prSet presAssocID="{3CBE4E26-CDC7-2345-99A4-0B77CBE26A77}" presName="Divider" presStyleLbl="parChTrans1D1" presStyleIdx="0" presStyleCnt="1"/>
      <dgm:spPr/>
    </dgm:pt>
  </dgm:ptLst>
  <dgm:cxnLst>
    <dgm:cxn modelId="{46FC204B-A8A7-F347-A644-3A1215CF8C07}" srcId="{3CBE4E26-CDC7-2345-99A4-0B77CBE26A77}" destId="{79BEC3E0-B483-0F49-BAA9-47168C02ACEA}" srcOrd="1" destOrd="0" parTransId="{53318001-49E2-874E-B513-215EEA16CBF1}" sibTransId="{62DA4CEA-BAEB-CF42-9E56-727B1F4D7416}"/>
    <dgm:cxn modelId="{B39FF9BD-0397-454A-8D86-507624441BE9}" srcId="{3CBE4E26-CDC7-2345-99A4-0B77CBE26A77}" destId="{5BF112E1-69BF-984E-961B-67F8F63AD046}" srcOrd="0" destOrd="0" parTransId="{FB3CDAB5-0DDE-ED40-A172-AAB20547F85D}" sibTransId="{7FD5A932-58BE-164A-8462-0415BB01562F}"/>
    <dgm:cxn modelId="{9DDC44DB-F7EC-BA4D-ACD8-B29D12D2B0D7}" type="presOf" srcId="{79BEC3E0-B483-0F49-BAA9-47168C02ACEA}" destId="{9366C017-25C9-7A47-AD08-15BF637225B1}" srcOrd="0" destOrd="0" presId="urn:microsoft.com/office/officeart/2009/3/layout/PlusandMinus"/>
    <dgm:cxn modelId="{695973BA-BF11-4247-9871-885C7A0E6E07}" type="presOf" srcId="{5BF112E1-69BF-984E-961B-67F8F63AD046}" destId="{4D6AED08-798D-144D-82F7-E0B97B4ACF57}" srcOrd="0" destOrd="0" presId="urn:microsoft.com/office/officeart/2009/3/layout/PlusandMinus"/>
    <dgm:cxn modelId="{F37B7A47-3596-554A-95E5-91D774D975D8}" type="presOf" srcId="{3CBE4E26-CDC7-2345-99A4-0B77CBE26A77}" destId="{2AF3F139-7454-E342-B8DC-CEEDF91338E8}" srcOrd="0" destOrd="0" presId="urn:microsoft.com/office/officeart/2009/3/layout/PlusandMinus"/>
    <dgm:cxn modelId="{AE02041D-84E6-D649-90BD-2195E6CB05AC}" type="presParOf" srcId="{2AF3F139-7454-E342-B8DC-CEEDF91338E8}" destId="{ECF36FA6-CC0F-324E-A867-F8432ED291A0}" srcOrd="0" destOrd="0" presId="urn:microsoft.com/office/officeart/2009/3/layout/PlusandMinus"/>
    <dgm:cxn modelId="{D65C6E26-D923-AA4E-8AC9-0804F01F2D9D}" type="presParOf" srcId="{2AF3F139-7454-E342-B8DC-CEEDF91338E8}" destId="{4D6AED08-798D-144D-82F7-E0B97B4ACF57}" srcOrd="1" destOrd="0" presId="urn:microsoft.com/office/officeart/2009/3/layout/PlusandMinus"/>
    <dgm:cxn modelId="{9C2EFEB5-5FDB-4847-9D93-E12CBE2D3F3A}" type="presParOf" srcId="{2AF3F139-7454-E342-B8DC-CEEDF91338E8}" destId="{9366C017-25C9-7A47-AD08-15BF637225B1}" srcOrd="2" destOrd="0" presId="urn:microsoft.com/office/officeart/2009/3/layout/PlusandMinus"/>
    <dgm:cxn modelId="{00F9953C-8BCF-A146-8D5B-6C6EE64C6A27}" type="presParOf" srcId="{2AF3F139-7454-E342-B8DC-CEEDF91338E8}" destId="{FA7FCDA1-3EA3-7242-B09B-DD1026D822B7}" srcOrd="3" destOrd="0" presId="urn:microsoft.com/office/officeart/2009/3/layout/PlusandMinus"/>
    <dgm:cxn modelId="{83E9CC9F-C434-294F-9400-3C30B98E29AB}" type="presParOf" srcId="{2AF3F139-7454-E342-B8DC-CEEDF91338E8}" destId="{32DAC09D-7A86-CA48-B1C3-3B6D1F18EBC5}" srcOrd="4" destOrd="0" presId="urn:microsoft.com/office/officeart/2009/3/layout/PlusandMinus"/>
    <dgm:cxn modelId="{CE1B0AB7-77EC-524E-AB1B-C4CCDBC728D1}" type="presParOf" srcId="{2AF3F139-7454-E342-B8DC-CEEDF91338E8}" destId="{D5A466B7-C809-BB45-835E-E046FDB603E4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BE4E26-CDC7-2345-99A4-0B77CBE26A77}" type="doc">
      <dgm:prSet loTypeId="urn:microsoft.com/office/officeart/2009/3/layout/PlusandMinus" loCatId="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nl-NL"/>
        </a:p>
      </dgm:t>
    </dgm:pt>
    <dgm:pt modelId="{5BF112E1-69BF-984E-961B-67F8F63AD046}">
      <dgm:prSet phldrT="[Tekst]" custT="1"/>
      <dgm:spPr/>
      <dgm:t>
        <a:bodyPr/>
        <a:lstStyle/>
        <a:p>
          <a:endParaRPr lang="nl-NL" sz="2000" dirty="0" smtClean="0"/>
        </a:p>
        <a:p>
          <a:r>
            <a:rPr lang="nl-NL" sz="2000" dirty="0" smtClean="0"/>
            <a:t>° Korte insteltijd</a:t>
          </a:r>
        </a:p>
        <a:p>
          <a:r>
            <a:rPr lang="nl-NL" sz="2000" dirty="0" smtClean="0"/>
            <a:t>° Weinig warmte-inbreng</a:t>
          </a:r>
        </a:p>
        <a:p>
          <a:r>
            <a:rPr lang="nl-NL" sz="2000" dirty="0" smtClean="0"/>
            <a:t>° Beperkte investering</a:t>
          </a:r>
        </a:p>
        <a:p>
          <a:r>
            <a:rPr lang="nl-NL" sz="2000" dirty="0" smtClean="0"/>
            <a:t>° Toepassing in alle lasposities</a:t>
          </a:r>
        </a:p>
        <a:p>
          <a:r>
            <a:rPr lang="nl-NL" sz="2000" dirty="0" smtClean="0"/>
            <a:t>° Weinig last van verontreiniging (roest of coating)</a:t>
          </a:r>
          <a:endParaRPr lang="nl-NL" sz="2000" dirty="0"/>
        </a:p>
      </dgm:t>
    </dgm:pt>
    <dgm:pt modelId="{FB3CDAB5-0DDE-ED40-A172-AAB20547F85D}" type="parTrans" cxnId="{B39FF9BD-0397-454A-8D86-507624441BE9}">
      <dgm:prSet/>
      <dgm:spPr/>
      <dgm:t>
        <a:bodyPr/>
        <a:lstStyle/>
        <a:p>
          <a:endParaRPr lang="nl-NL"/>
        </a:p>
      </dgm:t>
    </dgm:pt>
    <dgm:pt modelId="{7FD5A932-58BE-164A-8462-0415BB01562F}" type="sibTrans" cxnId="{B39FF9BD-0397-454A-8D86-507624441BE9}">
      <dgm:prSet/>
      <dgm:spPr/>
      <dgm:t>
        <a:bodyPr/>
        <a:lstStyle/>
        <a:p>
          <a:endParaRPr lang="nl-NL"/>
        </a:p>
      </dgm:t>
    </dgm:pt>
    <dgm:pt modelId="{79BEC3E0-B483-0F49-BAA9-47168C02ACEA}">
      <dgm:prSet phldrT="[Tekst]" custT="1"/>
      <dgm:spPr/>
      <dgm:t>
        <a:bodyPr/>
        <a:lstStyle/>
        <a:p>
          <a:endParaRPr lang="nl-NL" sz="2000" dirty="0" smtClean="0"/>
        </a:p>
        <a:p>
          <a:endParaRPr lang="nl-NL" sz="2000" dirty="0" smtClean="0"/>
        </a:p>
        <a:p>
          <a:r>
            <a:rPr lang="nl-NL" sz="2000" dirty="0" smtClean="0"/>
            <a:t> ° Wegbikken van slak</a:t>
          </a:r>
        </a:p>
        <a:p>
          <a:r>
            <a:rPr lang="nl-NL" sz="2000" dirty="0" smtClean="0"/>
            <a:t> ° Lage productiviteit</a:t>
          </a:r>
        </a:p>
        <a:p>
          <a:r>
            <a:rPr lang="nl-NL" sz="2000" dirty="0" smtClean="0"/>
            <a:t> ° Kans op slakinsluiting</a:t>
          </a:r>
        </a:p>
        <a:p>
          <a:endParaRPr lang="nl-NL" sz="2000" dirty="0"/>
        </a:p>
      </dgm:t>
    </dgm:pt>
    <dgm:pt modelId="{53318001-49E2-874E-B513-215EEA16CBF1}" type="parTrans" cxnId="{46FC204B-A8A7-F347-A644-3A1215CF8C07}">
      <dgm:prSet/>
      <dgm:spPr/>
      <dgm:t>
        <a:bodyPr/>
        <a:lstStyle/>
        <a:p>
          <a:endParaRPr lang="nl-NL"/>
        </a:p>
      </dgm:t>
    </dgm:pt>
    <dgm:pt modelId="{62DA4CEA-BAEB-CF42-9E56-727B1F4D7416}" type="sibTrans" cxnId="{46FC204B-A8A7-F347-A644-3A1215CF8C07}">
      <dgm:prSet/>
      <dgm:spPr/>
      <dgm:t>
        <a:bodyPr/>
        <a:lstStyle/>
        <a:p>
          <a:endParaRPr lang="nl-NL"/>
        </a:p>
      </dgm:t>
    </dgm:pt>
    <dgm:pt modelId="{1BE7E453-CCE6-F04C-9FEF-BC2D6E017480}">
      <dgm:prSet phldrT="[Tekst]" custT="1"/>
      <dgm:spPr/>
      <dgm:t>
        <a:bodyPr/>
        <a:lstStyle/>
        <a:p>
          <a:endParaRPr lang="nl-BE"/>
        </a:p>
      </dgm:t>
    </dgm:pt>
    <dgm:pt modelId="{C9F3088C-54A5-584B-A5BE-F9D07E0897EF}" type="parTrans" cxnId="{9D6E48D8-957D-8C4E-B2BE-E253E17F5DA4}">
      <dgm:prSet/>
      <dgm:spPr/>
      <dgm:t>
        <a:bodyPr/>
        <a:lstStyle/>
        <a:p>
          <a:endParaRPr lang="nl-NL"/>
        </a:p>
      </dgm:t>
    </dgm:pt>
    <dgm:pt modelId="{3C884085-946A-0341-A2C7-D2A17651DFCF}" type="sibTrans" cxnId="{9D6E48D8-957D-8C4E-B2BE-E253E17F5DA4}">
      <dgm:prSet/>
      <dgm:spPr/>
      <dgm:t>
        <a:bodyPr/>
        <a:lstStyle/>
        <a:p>
          <a:endParaRPr lang="nl-NL"/>
        </a:p>
      </dgm:t>
    </dgm:pt>
    <dgm:pt modelId="{2AF3F139-7454-E342-B8DC-CEEDF91338E8}" type="pres">
      <dgm:prSet presAssocID="{3CBE4E26-CDC7-2345-99A4-0B77CBE26A77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CF36FA6-CC0F-324E-A867-F8432ED291A0}" type="pres">
      <dgm:prSet presAssocID="{3CBE4E26-CDC7-2345-99A4-0B77CBE26A77}" presName="Background" presStyleLbl="bgImgPlace1" presStyleIdx="0" presStyleCnt="1"/>
      <dgm:spPr/>
    </dgm:pt>
    <dgm:pt modelId="{4D6AED08-798D-144D-82F7-E0B97B4ACF57}" type="pres">
      <dgm:prSet presAssocID="{3CBE4E26-CDC7-2345-99A4-0B77CBE26A77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366C017-25C9-7A47-AD08-15BF637225B1}" type="pres">
      <dgm:prSet presAssocID="{3CBE4E26-CDC7-2345-99A4-0B77CBE26A77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7FCDA1-3EA3-7242-B09B-DD1026D822B7}" type="pres">
      <dgm:prSet presAssocID="{3CBE4E26-CDC7-2345-99A4-0B77CBE26A77}" presName="Plus" presStyleLbl="alignNode1" presStyleIdx="0" presStyleCnt="2"/>
      <dgm:spPr/>
    </dgm:pt>
    <dgm:pt modelId="{32DAC09D-7A86-CA48-B1C3-3B6D1F18EBC5}" type="pres">
      <dgm:prSet presAssocID="{3CBE4E26-CDC7-2345-99A4-0B77CBE26A77}" presName="Minus" presStyleLbl="alignNode1" presStyleIdx="1" presStyleCnt="2"/>
      <dgm:spPr/>
    </dgm:pt>
    <dgm:pt modelId="{D5A466B7-C809-BB45-835E-E046FDB603E4}" type="pres">
      <dgm:prSet presAssocID="{3CBE4E26-CDC7-2345-99A4-0B77CBE26A77}" presName="Divider" presStyleLbl="parChTrans1D1" presStyleIdx="0" presStyleCnt="1"/>
      <dgm:spPr/>
    </dgm:pt>
  </dgm:ptLst>
  <dgm:cxnLst>
    <dgm:cxn modelId="{6B6D862A-8CB9-D94E-B063-16A6DA8F37A3}" type="presOf" srcId="{79BEC3E0-B483-0F49-BAA9-47168C02ACEA}" destId="{9366C017-25C9-7A47-AD08-15BF637225B1}" srcOrd="0" destOrd="0" presId="urn:microsoft.com/office/officeart/2009/3/layout/PlusandMinus"/>
    <dgm:cxn modelId="{B39FF9BD-0397-454A-8D86-507624441BE9}" srcId="{3CBE4E26-CDC7-2345-99A4-0B77CBE26A77}" destId="{5BF112E1-69BF-984E-961B-67F8F63AD046}" srcOrd="0" destOrd="0" parTransId="{FB3CDAB5-0DDE-ED40-A172-AAB20547F85D}" sibTransId="{7FD5A932-58BE-164A-8462-0415BB01562F}"/>
    <dgm:cxn modelId="{9D6E48D8-957D-8C4E-B2BE-E253E17F5DA4}" srcId="{3CBE4E26-CDC7-2345-99A4-0B77CBE26A77}" destId="{1BE7E453-CCE6-F04C-9FEF-BC2D6E017480}" srcOrd="2" destOrd="0" parTransId="{C9F3088C-54A5-584B-A5BE-F9D07E0897EF}" sibTransId="{3C884085-946A-0341-A2C7-D2A17651DFCF}"/>
    <dgm:cxn modelId="{E2F97847-1C94-884F-861D-B321F0C97144}" type="presOf" srcId="{3CBE4E26-CDC7-2345-99A4-0B77CBE26A77}" destId="{2AF3F139-7454-E342-B8DC-CEEDF91338E8}" srcOrd="0" destOrd="0" presId="urn:microsoft.com/office/officeart/2009/3/layout/PlusandMinus"/>
    <dgm:cxn modelId="{4C951A1B-8DE0-F44A-B7C2-9C7D863FE811}" type="presOf" srcId="{5BF112E1-69BF-984E-961B-67F8F63AD046}" destId="{4D6AED08-798D-144D-82F7-E0B97B4ACF57}" srcOrd="0" destOrd="0" presId="urn:microsoft.com/office/officeart/2009/3/layout/PlusandMinus"/>
    <dgm:cxn modelId="{46FC204B-A8A7-F347-A644-3A1215CF8C07}" srcId="{3CBE4E26-CDC7-2345-99A4-0B77CBE26A77}" destId="{79BEC3E0-B483-0F49-BAA9-47168C02ACEA}" srcOrd="1" destOrd="0" parTransId="{53318001-49E2-874E-B513-215EEA16CBF1}" sibTransId="{62DA4CEA-BAEB-CF42-9E56-727B1F4D7416}"/>
    <dgm:cxn modelId="{D74ED752-CFEF-6B4C-B413-2E57D1A442B7}" type="presParOf" srcId="{2AF3F139-7454-E342-B8DC-CEEDF91338E8}" destId="{ECF36FA6-CC0F-324E-A867-F8432ED291A0}" srcOrd="0" destOrd="0" presId="urn:microsoft.com/office/officeart/2009/3/layout/PlusandMinus"/>
    <dgm:cxn modelId="{82D2F202-10BA-2F41-9B8D-149D538BD958}" type="presParOf" srcId="{2AF3F139-7454-E342-B8DC-CEEDF91338E8}" destId="{4D6AED08-798D-144D-82F7-E0B97B4ACF57}" srcOrd="1" destOrd="0" presId="urn:microsoft.com/office/officeart/2009/3/layout/PlusandMinus"/>
    <dgm:cxn modelId="{6543FBE3-2DEC-204C-895B-7B4A8205D810}" type="presParOf" srcId="{2AF3F139-7454-E342-B8DC-CEEDF91338E8}" destId="{9366C017-25C9-7A47-AD08-15BF637225B1}" srcOrd="2" destOrd="0" presId="urn:microsoft.com/office/officeart/2009/3/layout/PlusandMinus"/>
    <dgm:cxn modelId="{5FCE7599-B59B-584C-9C09-26C3C7BD8E72}" type="presParOf" srcId="{2AF3F139-7454-E342-B8DC-CEEDF91338E8}" destId="{FA7FCDA1-3EA3-7242-B09B-DD1026D822B7}" srcOrd="3" destOrd="0" presId="urn:microsoft.com/office/officeart/2009/3/layout/PlusandMinus"/>
    <dgm:cxn modelId="{7D0F33CA-703D-C24D-8C0E-93CE3069EBEC}" type="presParOf" srcId="{2AF3F139-7454-E342-B8DC-CEEDF91338E8}" destId="{32DAC09D-7A86-CA48-B1C3-3B6D1F18EBC5}" srcOrd="4" destOrd="0" presId="urn:microsoft.com/office/officeart/2009/3/layout/PlusandMinus"/>
    <dgm:cxn modelId="{59E77BCB-15D2-C44A-9DF1-08D8587D02D1}" type="presParOf" srcId="{2AF3F139-7454-E342-B8DC-CEEDF91338E8}" destId="{D5A466B7-C809-BB45-835E-E046FDB603E4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BE4E26-CDC7-2345-99A4-0B77CBE26A77}" type="doc">
      <dgm:prSet loTypeId="urn:microsoft.com/office/officeart/2009/3/layout/PlusandMinus" loCatId="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nl-NL"/>
        </a:p>
      </dgm:t>
    </dgm:pt>
    <dgm:pt modelId="{5BF112E1-69BF-984E-961B-67F8F63AD046}">
      <dgm:prSet phldrT="[Tekst]" custT="1"/>
      <dgm:spPr/>
      <dgm:t>
        <a:bodyPr/>
        <a:lstStyle/>
        <a:p>
          <a:endParaRPr lang="nl-NL" sz="2000" dirty="0" smtClean="0"/>
        </a:p>
        <a:p>
          <a:r>
            <a:rPr lang="nl-NL" sz="2000" dirty="0" smtClean="0"/>
            <a:t>° Geen bekleding, geen slak</a:t>
          </a:r>
        </a:p>
        <a:p>
          <a:r>
            <a:rPr lang="nl-NL" sz="2000" dirty="0" smtClean="0"/>
            <a:t>° Weinig warmte-inbreng</a:t>
          </a:r>
        </a:p>
        <a:p>
          <a:r>
            <a:rPr lang="nl-NL" sz="2000" dirty="0" smtClean="0"/>
            <a:t>° Hoge lassnelheid</a:t>
          </a:r>
        </a:p>
        <a:p>
          <a:r>
            <a:rPr lang="nl-NL" sz="2000" dirty="0" smtClean="0"/>
            <a:t>° Toepassing in alle lasposities</a:t>
          </a:r>
        </a:p>
        <a:p>
          <a:endParaRPr lang="nl-NL" sz="2000" dirty="0"/>
        </a:p>
      </dgm:t>
    </dgm:pt>
    <dgm:pt modelId="{FB3CDAB5-0DDE-ED40-A172-AAB20547F85D}" type="parTrans" cxnId="{B39FF9BD-0397-454A-8D86-507624441BE9}">
      <dgm:prSet/>
      <dgm:spPr/>
      <dgm:t>
        <a:bodyPr/>
        <a:lstStyle/>
        <a:p>
          <a:endParaRPr lang="nl-NL"/>
        </a:p>
      </dgm:t>
    </dgm:pt>
    <dgm:pt modelId="{7FD5A932-58BE-164A-8462-0415BB01562F}" type="sibTrans" cxnId="{B39FF9BD-0397-454A-8D86-507624441BE9}">
      <dgm:prSet/>
      <dgm:spPr/>
      <dgm:t>
        <a:bodyPr/>
        <a:lstStyle/>
        <a:p>
          <a:endParaRPr lang="nl-NL"/>
        </a:p>
      </dgm:t>
    </dgm:pt>
    <dgm:pt modelId="{79BEC3E0-B483-0F49-BAA9-47168C02ACEA}">
      <dgm:prSet phldrT="[Tekst]" custT="1"/>
      <dgm:spPr/>
      <dgm:t>
        <a:bodyPr/>
        <a:lstStyle/>
        <a:p>
          <a:endParaRPr lang="nl-NL" sz="2000" dirty="0" smtClean="0"/>
        </a:p>
        <a:p>
          <a:r>
            <a:rPr lang="nl-NL" sz="2000" dirty="0" smtClean="0"/>
            <a:t> ° Windgevoelig</a:t>
          </a:r>
        </a:p>
        <a:p>
          <a:r>
            <a:rPr lang="nl-NL" sz="2000" dirty="0" smtClean="0"/>
            <a:t> ° Moeilijk beheersbaar door hoge afsmelt</a:t>
          </a:r>
        </a:p>
        <a:p>
          <a:r>
            <a:rPr lang="nl-NL" sz="2000" dirty="0" smtClean="0"/>
            <a:t> ° Corrosie moet weggeslepen worden</a:t>
          </a:r>
        </a:p>
        <a:p>
          <a:endParaRPr lang="nl-NL" sz="2000" dirty="0"/>
        </a:p>
      </dgm:t>
    </dgm:pt>
    <dgm:pt modelId="{53318001-49E2-874E-B513-215EEA16CBF1}" type="parTrans" cxnId="{46FC204B-A8A7-F347-A644-3A1215CF8C07}">
      <dgm:prSet/>
      <dgm:spPr/>
      <dgm:t>
        <a:bodyPr/>
        <a:lstStyle/>
        <a:p>
          <a:endParaRPr lang="nl-NL"/>
        </a:p>
      </dgm:t>
    </dgm:pt>
    <dgm:pt modelId="{62DA4CEA-BAEB-CF42-9E56-727B1F4D7416}" type="sibTrans" cxnId="{46FC204B-A8A7-F347-A644-3A1215CF8C07}">
      <dgm:prSet/>
      <dgm:spPr/>
      <dgm:t>
        <a:bodyPr/>
        <a:lstStyle/>
        <a:p>
          <a:endParaRPr lang="nl-NL"/>
        </a:p>
      </dgm:t>
    </dgm:pt>
    <dgm:pt modelId="{1BE7E453-CCE6-F04C-9FEF-BC2D6E017480}">
      <dgm:prSet phldrT="[Tekst]" custT="1"/>
      <dgm:spPr/>
      <dgm:t>
        <a:bodyPr/>
        <a:lstStyle/>
        <a:p>
          <a:endParaRPr lang="nl-BE"/>
        </a:p>
      </dgm:t>
    </dgm:pt>
    <dgm:pt modelId="{C9F3088C-54A5-584B-A5BE-F9D07E0897EF}" type="parTrans" cxnId="{9D6E48D8-957D-8C4E-B2BE-E253E17F5DA4}">
      <dgm:prSet/>
      <dgm:spPr/>
      <dgm:t>
        <a:bodyPr/>
        <a:lstStyle/>
        <a:p>
          <a:endParaRPr lang="nl-NL"/>
        </a:p>
      </dgm:t>
    </dgm:pt>
    <dgm:pt modelId="{3C884085-946A-0341-A2C7-D2A17651DFCF}" type="sibTrans" cxnId="{9D6E48D8-957D-8C4E-B2BE-E253E17F5DA4}">
      <dgm:prSet/>
      <dgm:spPr/>
      <dgm:t>
        <a:bodyPr/>
        <a:lstStyle/>
        <a:p>
          <a:endParaRPr lang="nl-NL"/>
        </a:p>
      </dgm:t>
    </dgm:pt>
    <dgm:pt modelId="{2AF3F139-7454-E342-B8DC-CEEDF91338E8}" type="pres">
      <dgm:prSet presAssocID="{3CBE4E26-CDC7-2345-99A4-0B77CBE26A77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CF36FA6-CC0F-324E-A867-F8432ED291A0}" type="pres">
      <dgm:prSet presAssocID="{3CBE4E26-CDC7-2345-99A4-0B77CBE26A77}" presName="Background" presStyleLbl="bgImgPlace1" presStyleIdx="0" presStyleCnt="1"/>
      <dgm:spPr/>
    </dgm:pt>
    <dgm:pt modelId="{4D6AED08-798D-144D-82F7-E0B97B4ACF57}" type="pres">
      <dgm:prSet presAssocID="{3CBE4E26-CDC7-2345-99A4-0B77CBE26A77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366C017-25C9-7A47-AD08-15BF637225B1}" type="pres">
      <dgm:prSet presAssocID="{3CBE4E26-CDC7-2345-99A4-0B77CBE26A77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7FCDA1-3EA3-7242-B09B-DD1026D822B7}" type="pres">
      <dgm:prSet presAssocID="{3CBE4E26-CDC7-2345-99A4-0B77CBE26A77}" presName="Plus" presStyleLbl="alignNode1" presStyleIdx="0" presStyleCnt="2"/>
      <dgm:spPr/>
    </dgm:pt>
    <dgm:pt modelId="{32DAC09D-7A86-CA48-B1C3-3B6D1F18EBC5}" type="pres">
      <dgm:prSet presAssocID="{3CBE4E26-CDC7-2345-99A4-0B77CBE26A77}" presName="Minus" presStyleLbl="alignNode1" presStyleIdx="1" presStyleCnt="2"/>
      <dgm:spPr/>
    </dgm:pt>
    <dgm:pt modelId="{D5A466B7-C809-BB45-835E-E046FDB603E4}" type="pres">
      <dgm:prSet presAssocID="{3CBE4E26-CDC7-2345-99A4-0B77CBE26A77}" presName="Divider" presStyleLbl="parChTrans1D1" presStyleIdx="0" presStyleCnt="1"/>
      <dgm:spPr/>
    </dgm:pt>
  </dgm:ptLst>
  <dgm:cxnLst>
    <dgm:cxn modelId="{B39FF9BD-0397-454A-8D86-507624441BE9}" srcId="{3CBE4E26-CDC7-2345-99A4-0B77CBE26A77}" destId="{5BF112E1-69BF-984E-961B-67F8F63AD046}" srcOrd="0" destOrd="0" parTransId="{FB3CDAB5-0DDE-ED40-A172-AAB20547F85D}" sibTransId="{7FD5A932-58BE-164A-8462-0415BB01562F}"/>
    <dgm:cxn modelId="{9D6E48D8-957D-8C4E-B2BE-E253E17F5DA4}" srcId="{3CBE4E26-CDC7-2345-99A4-0B77CBE26A77}" destId="{1BE7E453-CCE6-F04C-9FEF-BC2D6E017480}" srcOrd="2" destOrd="0" parTransId="{C9F3088C-54A5-584B-A5BE-F9D07E0897EF}" sibTransId="{3C884085-946A-0341-A2C7-D2A17651DFCF}"/>
    <dgm:cxn modelId="{C9E43287-390D-4C47-9985-5C6390E1AD0B}" type="presOf" srcId="{5BF112E1-69BF-984E-961B-67F8F63AD046}" destId="{4D6AED08-798D-144D-82F7-E0B97B4ACF57}" srcOrd="0" destOrd="0" presId="urn:microsoft.com/office/officeart/2009/3/layout/PlusandMinus"/>
    <dgm:cxn modelId="{46FC204B-A8A7-F347-A644-3A1215CF8C07}" srcId="{3CBE4E26-CDC7-2345-99A4-0B77CBE26A77}" destId="{79BEC3E0-B483-0F49-BAA9-47168C02ACEA}" srcOrd="1" destOrd="0" parTransId="{53318001-49E2-874E-B513-215EEA16CBF1}" sibTransId="{62DA4CEA-BAEB-CF42-9E56-727B1F4D7416}"/>
    <dgm:cxn modelId="{93DCB809-60EC-D24A-B96B-23845CE17C63}" type="presOf" srcId="{79BEC3E0-B483-0F49-BAA9-47168C02ACEA}" destId="{9366C017-25C9-7A47-AD08-15BF637225B1}" srcOrd="0" destOrd="0" presId="urn:microsoft.com/office/officeart/2009/3/layout/PlusandMinus"/>
    <dgm:cxn modelId="{04A90D6D-BB16-0C4C-9CB6-2DC3BE500B1A}" type="presOf" srcId="{3CBE4E26-CDC7-2345-99A4-0B77CBE26A77}" destId="{2AF3F139-7454-E342-B8DC-CEEDF91338E8}" srcOrd="0" destOrd="0" presId="urn:microsoft.com/office/officeart/2009/3/layout/PlusandMinus"/>
    <dgm:cxn modelId="{EF5FF006-FB42-024A-B1FB-F1FACB49A9F5}" type="presParOf" srcId="{2AF3F139-7454-E342-B8DC-CEEDF91338E8}" destId="{ECF36FA6-CC0F-324E-A867-F8432ED291A0}" srcOrd="0" destOrd="0" presId="urn:microsoft.com/office/officeart/2009/3/layout/PlusandMinus"/>
    <dgm:cxn modelId="{4EBFEBB4-6A3C-CB42-86D8-329FCA4261F8}" type="presParOf" srcId="{2AF3F139-7454-E342-B8DC-CEEDF91338E8}" destId="{4D6AED08-798D-144D-82F7-E0B97B4ACF57}" srcOrd="1" destOrd="0" presId="urn:microsoft.com/office/officeart/2009/3/layout/PlusandMinus"/>
    <dgm:cxn modelId="{84043196-22D6-1840-83F5-1692627FC143}" type="presParOf" srcId="{2AF3F139-7454-E342-B8DC-CEEDF91338E8}" destId="{9366C017-25C9-7A47-AD08-15BF637225B1}" srcOrd="2" destOrd="0" presId="urn:microsoft.com/office/officeart/2009/3/layout/PlusandMinus"/>
    <dgm:cxn modelId="{D65FC5B0-0C58-3248-B39A-3169BC2DE731}" type="presParOf" srcId="{2AF3F139-7454-E342-B8DC-CEEDF91338E8}" destId="{FA7FCDA1-3EA3-7242-B09B-DD1026D822B7}" srcOrd="3" destOrd="0" presId="urn:microsoft.com/office/officeart/2009/3/layout/PlusandMinus"/>
    <dgm:cxn modelId="{9A019D82-9418-A74E-AC32-CC6B97C88DF7}" type="presParOf" srcId="{2AF3F139-7454-E342-B8DC-CEEDF91338E8}" destId="{32DAC09D-7A86-CA48-B1C3-3B6D1F18EBC5}" srcOrd="4" destOrd="0" presId="urn:microsoft.com/office/officeart/2009/3/layout/PlusandMinus"/>
    <dgm:cxn modelId="{10A0315B-2A5E-9A44-8126-9BC60587D620}" type="presParOf" srcId="{2AF3F139-7454-E342-B8DC-CEEDF91338E8}" destId="{D5A466B7-C809-BB45-835E-E046FDB603E4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BE4E26-CDC7-2345-99A4-0B77CBE26A77}" type="doc">
      <dgm:prSet loTypeId="urn:microsoft.com/office/officeart/2009/3/layout/PlusandMinus" loCatId="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nl-NL"/>
        </a:p>
      </dgm:t>
    </dgm:pt>
    <dgm:pt modelId="{5BF112E1-69BF-984E-961B-67F8F63AD046}">
      <dgm:prSet phldrT="[Tekst]" custT="1"/>
      <dgm:spPr/>
      <dgm:t>
        <a:bodyPr/>
        <a:lstStyle/>
        <a:p>
          <a:endParaRPr lang="nl-NL" sz="2000" dirty="0" smtClean="0"/>
        </a:p>
        <a:p>
          <a:r>
            <a:rPr lang="nl-NL" sz="2000" dirty="0" smtClean="0"/>
            <a:t>° Geen bekleding, geen slak</a:t>
          </a:r>
        </a:p>
        <a:p>
          <a:r>
            <a:rPr lang="nl-NL" sz="2000" dirty="0" smtClean="0"/>
            <a:t>° Beperkte investering</a:t>
          </a:r>
        </a:p>
        <a:p>
          <a:r>
            <a:rPr lang="nl-NL" sz="2000" dirty="0" smtClean="0"/>
            <a:t>° Korte insteltijd</a:t>
          </a:r>
        </a:p>
        <a:p>
          <a:r>
            <a:rPr lang="nl-NL" sz="2000" dirty="0" smtClean="0"/>
            <a:t>° Toepassing in alle lasposities</a:t>
          </a:r>
        </a:p>
        <a:p>
          <a:endParaRPr lang="nl-NL" sz="2000" dirty="0"/>
        </a:p>
      </dgm:t>
    </dgm:pt>
    <dgm:pt modelId="{FB3CDAB5-0DDE-ED40-A172-AAB20547F85D}" type="parTrans" cxnId="{B39FF9BD-0397-454A-8D86-507624441BE9}">
      <dgm:prSet/>
      <dgm:spPr/>
      <dgm:t>
        <a:bodyPr/>
        <a:lstStyle/>
        <a:p>
          <a:endParaRPr lang="nl-NL"/>
        </a:p>
      </dgm:t>
    </dgm:pt>
    <dgm:pt modelId="{7FD5A932-58BE-164A-8462-0415BB01562F}" type="sibTrans" cxnId="{B39FF9BD-0397-454A-8D86-507624441BE9}">
      <dgm:prSet/>
      <dgm:spPr/>
      <dgm:t>
        <a:bodyPr/>
        <a:lstStyle/>
        <a:p>
          <a:endParaRPr lang="nl-NL"/>
        </a:p>
      </dgm:t>
    </dgm:pt>
    <dgm:pt modelId="{79BEC3E0-B483-0F49-BAA9-47168C02ACEA}">
      <dgm:prSet phldrT="[Tekst]" custT="1"/>
      <dgm:spPr/>
      <dgm:t>
        <a:bodyPr/>
        <a:lstStyle/>
        <a:p>
          <a:endParaRPr lang="nl-NL" sz="2000" dirty="0" smtClean="0"/>
        </a:p>
        <a:p>
          <a:r>
            <a:rPr lang="nl-NL" sz="2000" dirty="0" smtClean="0"/>
            <a:t> ° Hoge warmte inbreng</a:t>
          </a:r>
        </a:p>
        <a:p>
          <a:r>
            <a:rPr lang="nl-NL" sz="2000" dirty="0" smtClean="0"/>
            <a:t> ° Lage neersmelt</a:t>
          </a:r>
        </a:p>
        <a:p>
          <a:r>
            <a:rPr lang="nl-NL" sz="2000" dirty="0" smtClean="0"/>
            <a:t> ° Vervorming (vanwege hoge warmte inbreng)</a:t>
          </a:r>
        </a:p>
        <a:p>
          <a:endParaRPr lang="nl-NL" sz="2000" dirty="0"/>
        </a:p>
      </dgm:t>
    </dgm:pt>
    <dgm:pt modelId="{53318001-49E2-874E-B513-215EEA16CBF1}" type="parTrans" cxnId="{46FC204B-A8A7-F347-A644-3A1215CF8C07}">
      <dgm:prSet/>
      <dgm:spPr/>
      <dgm:t>
        <a:bodyPr/>
        <a:lstStyle/>
        <a:p>
          <a:endParaRPr lang="nl-NL"/>
        </a:p>
      </dgm:t>
    </dgm:pt>
    <dgm:pt modelId="{62DA4CEA-BAEB-CF42-9E56-727B1F4D7416}" type="sibTrans" cxnId="{46FC204B-A8A7-F347-A644-3A1215CF8C07}">
      <dgm:prSet/>
      <dgm:spPr/>
      <dgm:t>
        <a:bodyPr/>
        <a:lstStyle/>
        <a:p>
          <a:endParaRPr lang="nl-NL"/>
        </a:p>
      </dgm:t>
    </dgm:pt>
    <dgm:pt modelId="{1BE7E453-CCE6-F04C-9FEF-BC2D6E017480}">
      <dgm:prSet phldrT="[Tekst]" custT="1"/>
      <dgm:spPr/>
      <dgm:t>
        <a:bodyPr/>
        <a:lstStyle/>
        <a:p>
          <a:endParaRPr lang="nl-BE"/>
        </a:p>
      </dgm:t>
    </dgm:pt>
    <dgm:pt modelId="{C9F3088C-54A5-584B-A5BE-F9D07E0897EF}" type="parTrans" cxnId="{9D6E48D8-957D-8C4E-B2BE-E253E17F5DA4}">
      <dgm:prSet/>
      <dgm:spPr/>
      <dgm:t>
        <a:bodyPr/>
        <a:lstStyle/>
        <a:p>
          <a:endParaRPr lang="nl-NL"/>
        </a:p>
      </dgm:t>
    </dgm:pt>
    <dgm:pt modelId="{3C884085-946A-0341-A2C7-D2A17651DFCF}" type="sibTrans" cxnId="{9D6E48D8-957D-8C4E-B2BE-E253E17F5DA4}">
      <dgm:prSet/>
      <dgm:spPr/>
      <dgm:t>
        <a:bodyPr/>
        <a:lstStyle/>
        <a:p>
          <a:endParaRPr lang="nl-NL"/>
        </a:p>
      </dgm:t>
    </dgm:pt>
    <dgm:pt modelId="{2AF3F139-7454-E342-B8DC-CEEDF91338E8}" type="pres">
      <dgm:prSet presAssocID="{3CBE4E26-CDC7-2345-99A4-0B77CBE26A77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ECF36FA6-CC0F-324E-A867-F8432ED291A0}" type="pres">
      <dgm:prSet presAssocID="{3CBE4E26-CDC7-2345-99A4-0B77CBE26A77}" presName="Background" presStyleLbl="bgImgPlace1" presStyleIdx="0" presStyleCnt="1"/>
      <dgm:spPr/>
    </dgm:pt>
    <dgm:pt modelId="{4D6AED08-798D-144D-82F7-E0B97B4ACF57}" type="pres">
      <dgm:prSet presAssocID="{3CBE4E26-CDC7-2345-99A4-0B77CBE26A77}" presName="ParentText1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9366C017-25C9-7A47-AD08-15BF637225B1}" type="pres">
      <dgm:prSet presAssocID="{3CBE4E26-CDC7-2345-99A4-0B77CBE26A77}" presName="ParentText2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A7FCDA1-3EA3-7242-B09B-DD1026D822B7}" type="pres">
      <dgm:prSet presAssocID="{3CBE4E26-CDC7-2345-99A4-0B77CBE26A77}" presName="Plus" presStyleLbl="alignNode1" presStyleIdx="0" presStyleCnt="2"/>
      <dgm:spPr/>
    </dgm:pt>
    <dgm:pt modelId="{32DAC09D-7A86-CA48-B1C3-3B6D1F18EBC5}" type="pres">
      <dgm:prSet presAssocID="{3CBE4E26-CDC7-2345-99A4-0B77CBE26A77}" presName="Minus" presStyleLbl="alignNode1" presStyleIdx="1" presStyleCnt="2"/>
      <dgm:spPr/>
    </dgm:pt>
    <dgm:pt modelId="{D5A466B7-C809-BB45-835E-E046FDB603E4}" type="pres">
      <dgm:prSet presAssocID="{3CBE4E26-CDC7-2345-99A4-0B77CBE26A77}" presName="Divider" presStyleLbl="parChTrans1D1" presStyleIdx="0" presStyleCnt="1"/>
      <dgm:spPr/>
    </dgm:pt>
  </dgm:ptLst>
  <dgm:cxnLst>
    <dgm:cxn modelId="{B39FF9BD-0397-454A-8D86-507624441BE9}" srcId="{3CBE4E26-CDC7-2345-99A4-0B77CBE26A77}" destId="{5BF112E1-69BF-984E-961B-67F8F63AD046}" srcOrd="0" destOrd="0" parTransId="{FB3CDAB5-0DDE-ED40-A172-AAB20547F85D}" sibTransId="{7FD5A932-58BE-164A-8462-0415BB01562F}"/>
    <dgm:cxn modelId="{9D6E48D8-957D-8C4E-B2BE-E253E17F5DA4}" srcId="{3CBE4E26-CDC7-2345-99A4-0B77CBE26A77}" destId="{1BE7E453-CCE6-F04C-9FEF-BC2D6E017480}" srcOrd="2" destOrd="0" parTransId="{C9F3088C-54A5-584B-A5BE-F9D07E0897EF}" sibTransId="{3C884085-946A-0341-A2C7-D2A17651DFCF}"/>
    <dgm:cxn modelId="{0644874F-A64E-7F4A-AEE7-F14553AD421C}" type="presOf" srcId="{5BF112E1-69BF-984E-961B-67F8F63AD046}" destId="{4D6AED08-798D-144D-82F7-E0B97B4ACF57}" srcOrd="0" destOrd="0" presId="urn:microsoft.com/office/officeart/2009/3/layout/PlusandMinus"/>
    <dgm:cxn modelId="{46FC204B-A8A7-F347-A644-3A1215CF8C07}" srcId="{3CBE4E26-CDC7-2345-99A4-0B77CBE26A77}" destId="{79BEC3E0-B483-0F49-BAA9-47168C02ACEA}" srcOrd="1" destOrd="0" parTransId="{53318001-49E2-874E-B513-215EEA16CBF1}" sibTransId="{62DA4CEA-BAEB-CF42-9E56-727B1F4D7416}"/>
    <dgm:cxn modelId="{859AE4BD-C3F1-3F4C-B750-86E6DB6E8BE8}" type="presOf" srcId="{3CBE4E26-CDC7-2345-99A4-0B77CBE26A77}" destId="{2AF3F139-7454-E342-B8DC-CEEDF91338E8}" srcOrd="0" destOrd="0" presId="urn:microsoft.com/office/officeart/2009/3/layout/PlusandMinus"/>
    <dgm:cxn modelId="{9CACCA33-F4B9-674B-9D20-3873FFF49348}" type="presOf" srcId="{79BEC3E0-B483-0F49-BAA9-47168C02ACEA}" destId="{9366C017-25C9-7A47-AD08-15BF637225B1}" srcOrd="0" destOrd="0" presId="urn:microsoft.com/office/officeart/2009/3/layout/PlusandMinus"/>
    <dgm:cxn modelId="{A9BDA249-2268-A04A-9AD1-3DD7207657D1}" type="presParOf" srcId="{2AF3F139-7454-E342-B8DC-CEEDF91338E8}" destId="{ECF36FA6-CC0F-324E-A867-F8432ED291A0}" srcOrd="0" destOrd="0" presId="urn:microsoft.com/office/officeart/2009/3/layout/PlusandMinus"/>
    <dgm:cxn modelId="{ADFD3133-2CB9-3641-8DB8-FF266BB68F54}" type="presParOf" srcId="{2AF3F139-7454-E342-B8DC-CEEDF91338E8}" destId="{4D6AED08-798D-144D-82F7-E0B97B4ACF57}" srcOrd="1" destOrd="0" presId="urn:microsoft.com/office/officeart/2009/3/layout/PlusandMinus"/>
    <dgm:cxn modelId="{B409B2D0-150F-9F43-A16C-6A9B5C5016B3}" type="presParOf" srcId="{2AF3F139-7454-E342-B8DC-CEEDF91338E8}" destId="{9366C017-25C9-7A47-AD08-15BF637225B1}" srcOrd="2" destOrd="0" presId="urn:microsoft.com/office/officeart/2009/3/layout/PlusandMinus"/>
    <dgm:cxn modelId="{2B201200-1492-984B-8085-0C566B56113F}" type="presParOf" srcId="{2AF3F139-7454-E342-B8DC-CEEDF91338E8}" destId="{FA7FCDA1-3EA3-7242-B09B-DD1026D822B7}" srcOrd="3" destOrd="0" presId="urn:microsoft.com/office/officeart/2009/3/layout/PlusandMinus"/>
    <dgm:cxn modelId="{C30AF47D-276E-B343-8183-4394DE6141E0}" type="presParOf" srcId="{2AF3F139-7454-E342-B8DC-CEEDF91338E8}" destId="{32DAC09D-7A86-CA48-B1C3-3B6D1F18EBC5}" srcOrd="4" destOrd="0" presId="urn:microsoft.com/office/officeart/2009/3/layout/PlusandMinus"/>
    <dgm:cxn modelId="{E1D2CFFD-47BA-DB4D-A2BF-008C60D7A3B3}" type="presParOf" srcId="{2AF3F139-7454-E342-B8DC-CEEDF91338E8}" destId="{D5A466B7-C809-BB45-835E-E046FDB603E4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36FA6-CC0F-324E-A867-F8432ED291A0}">
      <dsp:nvSpPr>
        <dsp:cNvPr id="0" name=""/>
        <dsp:cNvSpPr/>
      </dsp:nvSpPr>
      <dsp:spPr>
        <a:xfrm>
          <a:off x="697356" y="792209"/>
          <a:ext cx="6741109" cy="3483764"/>
        </a:xfrm>
        <a:prstGeom prst="rect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z="-5400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6AED08-798D-144D-82F7-E0B97B4ACF57}">
      <dsp:nvSpPr>
        <dsp:cNvPr id="0" name=""/>
        <dsp:cNvSpPr/>
      </dsp:nvSpPr>
      <dsp:spPr>
        <a:xfrm>
          <a:off x="898814" y="1199640"/>
          <a:ext cx="3130354" cy="2980318"/>
        </a:xfrm>
        <a:prstGeom prst="rect">
          <a:avLst/>
        </a:prstGeom>
        <a:solidFill>
          <a:schemeClr val="lt2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Geen bekleding, geen slak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Weinig warmte-inbreng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Hoge lassnelheid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Toepassing in alle posities</a:t>
          </a:r>
          <a:endParaRPr lang="nl-NL" sz="2000" kern="1200" dirty="0"/>
        </a:p>
      </dsp:txBody>
      <dsp:txXfrm>
        <a:off x="898814" y="1199640"/>
        <a:ext cx="3130354" cy="2980318"/>
      </dsp:txXfrm>
    </dsp:sp>
    <dsp:sp modelId="{9366C017-25C9-7A47-AD08-15BF637225B1}">
      <dsp:nvSpPr>
        <dsp:cNvPr id="0" name=""/>
        <dsp:cNvSpPr/>
      </dsp:nvSpPr>
      <dsp:spPr>
        <a:xfrm>
          <a:off x="4098904" y="1199640"/>
          <a:ext cx="3130354" cy="2980318"/>
        </a:xfrm>
        <a:prstGeom prst="rect">
          <a:avLst/>
        </a:prstGeom>
        <a:solidFill>
          <a:schemeClr val="lt2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Windgevoelig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Corrosie moet                                       weggeslepen worden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/>
        </a:p>
      </dsp:txBody>
      <dsp:txXfrm>
        <a:off x="4098904" y="1199640"/>
        <a:ext cx="3130354" cy="2980318"/>
      </dsp:txXfrm>
    </dsp:sp>
    <dsp:sp modelId="{FA7FCDA1-3EA3-7242-B09B-DD1026D822B7}">
      <dsp:nvSpPr>
        <dsp:cNvPr id="0" name=""/>
        <dsp:cNvSpPr/>
      </dsp:nvSpPr>
      <dsp:spPr>
        <a:xfrm>
          <a:off x="0" y="95031"/>
          <a:ext cx="1317228" cy="1317228"/>
        </a:xfrm>
        <a:prstGeom prst="plus">
          <a:avLst>
            <a:gd name="adj" fmla="val 3281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DAC09D-7A86-CA48-B1C3-3B6D1F18EBC5}">
      <dsp:nvSpPr>
        <dsp:cNvPr id="0" name=""/>
        <dsp:cNvSpPr/>
      </dsp:nvSpPr>
      <dsp:spPr>
        <a:xfrm>
          <a:off x="6508657" y="568738"/>
          <a:ext cx="1239744" cy="42484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A466B7-C809-BB45-835E-E046FDB603E4}">
      <dsp:nvSpPr>
        <dsp:cNvPr id="0" name=""/>
        <dsp:cNvSpPr/>
      </dsp:nvSpPr>
      <dsp:spPr>
        <a:xfrm>
          <a:off x="4067911" y="1206012"/>
          <a:ext cx="774" cy="2846490"/>
        </a:xfrm>
        <a:prstGeom prst="line">
          <a:avLst/>
        </a:pr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36FA6-CC0F-324E-A867-F8432ED291A0}">
      <dsp:nvSpPr>
        <dsp:cNvPr id="0" name=""/>
        <dsp:cNvSpPr/>
      </dsp:nvSpPr>
      <dsp:spPr>
        <a:xfrm>
          <a:off x="697356" y="792209"/>
          <a:ext cx="6741109" cy="3483764"/>
        </a:xfrm>
        <a:prstGeom prst="rect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z="-5400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6AED08-798D-144D-82F7-E0B97B4ACF57}">
      <dsp:nvSpPr>
        <dsp:cNvPr id="0" name=""/>
        <dsp:cNvSpPr/>
      </dsp:nvSpPr>
      <dsp:spPr>
        <a:xfrm>
          <a:off x="898814" y="1199640"/>
          <a:ext cx="3130354" cy="2980318"/>
        </a:xfrm>
        <a:prstGeom prst="rect">
          <a:avLst/>
        </a:prstGeom>
        <a:solidFill>
          <a:schemeClr val="lt2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Korte insteltijd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Weinig warmte-inbreng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Beperkte investering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Toepassing in alle lasposities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Weinig last van verontreiniging (roest of coating)</a:t>
          </a:r>
          <a:endParaRPr lang="nl-NL" sz="2000" kern="1200" dirty="0"/>
        </a:p>
      </dsp:txBody>
      <dsp:txXfrm>
        <a:off x="898814" y="1199640"/>
        <a:ext cx="3130354" cy="2980318"/>
      </dsp:txXfrm>
    </dsp:sp>
    <dsp:sp modelId="{9366C017-25C9-7A47-AD08-15BF637225B1}">
      <dsp:nvSpPr>
        <dsp:cNvPr id="0" name=""/>
        <dsp:cNvSpPr/>
      </dsp:nvSpPr>
      <dsp:spPr>
        <a:xfrm>
          <a:off x="4098904" y="1199640"/>
          <a:ext cx="3130354" cy="2980318"/>
        </a:xfrm>
        <a:prstGeom prst="rect">
          <a:avLst/>
        </a:prstGeom>
        <a:solidFill>
          <a:schemeClr val="lt2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Wegbikken van slak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Lage productiviteit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Kans op slakinsluiting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/>
        </a:p>
      </dsp:txBody>
      <dsp:txXfrm>
        <a:off x="4098904" y="1199640"/>
        <a:ext cx="3130354" cy="2980318"/>
      </dsp:txXfrm>
    </dsp:sp>
    <dsp:sp modelId="{FA7FCDA1-3EA3-7242-B09B-DD1026D822B7}">
      <dsp:nvSpPr>
        <dsp:cNvPr id="0" name=""/>
        <dsp:cNvSpPr/>
      </dsp:nvSpPr>
      <dsp:spPr>
        <a:xfrm>
          <a:off x="0" y="95031"/>
          <a:ext cx="1317228" cy="1317228"/>
        </a:xfrm>
        <a:prstGeom prst="plus">
          <a:avLst>
            <a:gd name="adj" fmla="val 3281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DAC09D-7A86-CA48-B1C3-3B6D1F18EBC5}">
      <dsp:nvSpPr>
        <dsp:cNvPr id="0" name=""/>
        <dsp:cNvSpPr/>
      </dsp:nvSpPr>
      <dsp:spPr>
        <a:xfrm>
          <a:off x="6508657" y="568738"/>
          <a:ext cx="1239744" cy="42484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A466B7-C809-BB45-835E-E046FDB603E4}">
      <dsp:nvSpPr>
        <dsp:cNvPr id="0" name=""/>
        <dsp:cNvSpPr/>
      </dsp:nvSpPr>
      <dsp:spPr>
        <a:xfrm>
          <a:off x="4067911" y="1206012"/>
          <a:ext cx="774" cy="2846490"/>
        </a:xfrm>
        <a:prstGeom prst="line">
          <a:avLst/>
        </a:pr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36FA6-CC0F-324E-A867-F8432ED291A0}">
      <dsp:nvSpPr>
        <dsp:cNvPr id="0" name=""/>
        <dsp:cNvSpPr/>
      </dsp:nvSpPr>
      <dsp:spPr>
        <a:xfrm>
          <a:off x="697356" y="792209"/>
          <a:ext cx="6741109" cy="3483764"/>
        </a:xfrm>
        <a:prstGeom prst="rect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z="-5400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6AED08-798D-144D-82F7-E0B97B4ACF57}">
      <dsp:nvSpPr>
        <dsp:cNvPr id="0" name=""/>
        <dsp:cNvSpPr/>
      </dsp:nvSpPr>
      <dsp:spPr>
        <a:xfrm>
          <a:off x="898814" y="1199640"/>
          <a:ext cx="3130354" cy="2980318"/>
        </a:xfrm>
        <a:prstGeom prst="rect">
          <a:avLst/>
        </a:prstGeom>
        <a:solidFill>
          <a:schemeClr val="lt2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Geen bekleding, geen slak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Weinig warmte-inbreng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Hoge lassnelheid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Toepassing in alle lasposities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/>
        </a:p>
      </dsp:txBody>
      <dsp:txXfrm>
        <a:off x="898814" y="1199640"/>
        <a:ext cx="3130354" cy="2980318"/>
      </dsp:txXfrm>
    </dsp:sp>
    <dsp:sp modelId="{9366C017-25C9-7A47-AD08-15BF637225B1}">
      <dsp:nvSpPr>
        <dsp:cNvPr id="0" name=""/>
        <dsp:cNvSpPr/>
      </dsp:nvSpPr>
      <dsp:spPr>
        <a:xfrm>
          <a:off x="4098904" y="1199640"/>
          <a:ext cx="3130354" cy="2980318"/>
        </a:xfrm>
        <a:prstGeom prst="rect">
          <a:avLst/>
        </a:prstGeom>
        <a:solidFill>
          <a:schemeClr val="lt2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Windgevoelig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Moeilijk beheersbaar door hoge afsmelt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Corrosie moet weggeslepen worden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/>
        </a:p>
      </dsp:txBody>
      <dsp:txXfrm>
        <a:off x="4098904" y="1199640"/>
        <a:ext cx="3130354" cy="2980318"/>
      </dsp:txXfrm>
    </dsp:sp>
    <dsp:sp modelId="{FA7FCDA1-3EA3-7242-B09B-DD1026D822B7}">
      <dsp:nvSpPr>
        <dsp:cNvPr id="0" name=""/>
        <dsp:cNvSpPr/>
      </dsp:nvSpPr>
      <dsp:spPr>
        <a:xfrm>
          <a:off x="0" y="95031"/>
          <a:ext cx="1317228" cy="1317228"/>
        </a:xfrm>
        <a:prstGeom prst="plus">
          <a:avLst>
            <a:gd name="adj" fmla="val 3281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DAC09D-7A86-CA48-B1C3-3B6D1F18EBC5}">
      <dsp:nvSpPr>
        <dsp:cNvPr id="0" name=""/>
        <dsp:cNvSpPr/>
      </dsp:nvSpPr>
      <dsp:spPr>
        <a:xfrm>
          <a:off x="6508657" y="568738"/>
          <a:ext cx="1239744" cy="42484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A466B7-C809-BB45-835E-E046FDB603E4}">
      <dsp:nvSpPr>
        <dsp:cNvPr id="0" name=""/>
        <dsp:cNvSpPr/>
      </dsp:nvSpPr>
      <dsp:spPr>
        <a:xfrm>
          <a:off x="4067911" y="1206012"/>
          <a:ext cx="774" cy="2846490"/>
        </a:xfrm>
        <a:prstGeom prst="line">
          <a:avLst/>
        </a:pr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F36FA6-CC0F-324E-A867-F8432ED291A0}">
      <dsp:nvSpPr>
        <dsp:cNvPr id="0" name=""/>
        <dsp:cNvSpPr/>
      </dsp:nvSpPr>
      <dsp:spPr>
        <a:xfrm>
          <a:off x="697356" y="792209"/>
          <a:ext cx="6741109" cy="3483764"/>
        </a:xfrm>
        <a:prstGeom prst="rect">
          <a:avLst/>
        </a:prstGeom>
        <a:solidFill>
          <a:schemeClr val="dk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z="-5400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6AED08-798D-144D-82F7-E0B97B4ACF57}">
      <dsp:nvSpPr>
        <dsp:cNvPr id="0" name=""/>
        <dsp:cNvSpPr/>
      </dsp:nvSpPr>
      <dsp:spPr>
        <a:xfrm>
          <a:off x="898814" y="1199640"/>
          <a:ext cx="3130354" cy="2980318"/>
        </a:xfrm>
        <a:prstGeom prst="rect">
          <a:avLst/>
        </a:prstGeom>
        <a:solidFill>
          <a:schemeClr val="lt2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Geen bekleding, geen slak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Beperkte investering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Korte insteltijd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° Toepassing in alle lasposities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/>
        </a:p>
      </dsp:txBody>
      <dsp:txXfrm>
        <a:off x="898814" y="1199640"/>
        <a:ext cx="3130354" cy="2980318"/>
      </dsp:txXfrm>
    </dsp:sp>
    <dsp:sp modelId="{9366C017-25C9-7A47-AD08-15BF637225B1}">
      <dsp:nvSpPr>
        <dsp:cNvPr id="0" name=""/>
        <dsp:cNvSpPr/>
      </dsp:nvSpPr>
      <dsp:spPr>
        <a:xfrm>
          <a:off x="4098904" y="1199640"/>
          <a:ext cx="3130354" cy="2980318"/>
        </a:xfrm>
        <a:prstGeom prst="rect">
          <a:avLst/>
        </a:prstGeom>
        <a:solidFill>
          <a:schemeClr val="lt2">
            <a:alpha val="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Hoge warmte inbreng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Lage neersmelt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/>
            <a:t> ° Vervorming (vanwege hoge warmte inbreng)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2000" kern="1200" dirty="0"/>
        </a:p>
      </dsp:txBody>
      <dsp:txXfrm>
        <a:off x="4098904" y="1199640"/>
        <a:ext cx="3130354" cy="2980318"/>
      </dsp:txXfrm>
    </dsp:sp>
    <dsp:sp modelId="{FA7FCDA1-3EA3-7242-B09B-DD1026D822B7}">
      <dsp:nvSpPr>
        <dsp:cNvPr id="0" name=""/>
        <dsp:cNvSpPr/>
      </dsp:nvSpPr>
      <dsp:spPr>
        <a:xfrm>
          <a:off x="0" y="95031"/>
          <a:ext cx="1317228" cy="1317228"/>
        </a:xfrm>
        <a:prstGeom prst="plus">
          <a:avLst>
            <a:gd name="adj" fmla="val 3281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DAC09D-7A86-CA48-B1C3-3B6D1F18EBC5}">
      <dsp:nvSpPr>
        <dsp:cNvPr id="0" name=""/>
        <dsp:cNvSpPr/>
      </dsp:nvSpPr>
      <dsp:spPr>
        <a:xfrm>
          <a:off x="6508657" y="568738"/>
          <a:ext cx="1239744" cy="42484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01600" dist="38100" dir="5400000" rotWithShape="0">
            <a:srgbClr val="000000">
              <a:alpha val="7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A466B7-C809-BB45-835E-E046FDB603E4}">
      <dsp:nvSpPr>
        <dsp:cNvPr id="0" name=""/>
        <dsp:cNvSpPr/>
      </dsp:nvSpPr>
      <dsp:spPr>
        <a:xfrm>
          <a:off x="4067911" y="1206012"/>
          <a:ext cx="774" cy="2846490"/>
        </a:xfrm>
        <a:prstGeom prst="line">
          <a:avLst/>
        </a:prstGeom>
        <a:noFill/>
        <a:ln w="1905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6/3/2013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http://www.tosec.nl/webbeheer/public_libs/image/phpThumb.php%3Fsrc=/var/www/tosec/tosec.nl/uploads/AfbeeldingenTosecHandboek/lassen/tig.png&amp;ra=0&amp;w=200%3F0.23975855026617243" TargetMode="External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http://www.youtube.com/watch?v=hw7vjRSM9o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http://www.tosec.nl/webbeheer/public_libs/image/phpThumb.php%3Fsrc=/var/www/tosec/tosec.nl/uploads/AfbeeldingenTosecHandboek/lassen/bmbe.png&amp;ra=0&amp;w=200%3F0.33326041808826734" TargetMode="External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nl-NL" dirty="0" smtClean="0"/>
              <a:t>LASPROCESSEN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nl-NL" dirty="0" smtClean="0"/>
              <a:t>Introductie</a:t>
            </a:r>
          </a:p>
          <a:p>
            <a:pPr algn="r"/>
            <a:r>
              <a:rPr lang="nl-NL" sz="1050" dirty="0" smtClean="0"/>
              <a:t>Janssens Marc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5288677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BOOGLASSEN MET BEKLEDE ELEKTRODE</a:t>
            </a:r>
            <a:endParaRPr lang="nl-NL" dirty="0"/>
          </a:p>
        </p:txBody>
      </p:sp>
      <p:pic>
        <p:nvPicPr>
          <p:cNvPr id="4" name="Tijdelijke aanduiding voor inhoud 3" descr="elektrisch lassen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4" b="537"/>
          <a:stretch/>
        </p:blipFill>
        <p:spPr>
          <a:xfrm>
            <a:off x="914400" y="2099472"/>
            <a:ext cx="7313613" cy="332490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3" name="Tekstvak 2"/>
          <p:cNvSpPr txBox="1"/>
          <p:nvPr/>
        </p:nvSpPr>
        <p:spPr>
          <a:xfrm>
            <a:off x="914400" y="5889625"/>
            <a:ext cx="7313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 err="1" smtClean="0"/>
              <a:t>Lastang</a:t>
            </a:r>
            <a:r>
              <a:rPr lang="nl-NL" sz="2800" dirty="0" smtClean="0"/>
              <a:t> – massaklem – kabelpakket – stroombron 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423046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TIG - LASSEN</a:t>
            </a:r>
            <a:endParaRPr lang="nl-NL" dirty="0"/>
          </a:p>
        </p:txBody>
      </p:sp>
      <p:pic>
        <p:nvPicPr>
          <p:cNvPr id="3073" name="Picture 1" descr="Lassen . TIG lassen . Tosec BV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602" r="-8602"/>
          <a:stretch>
            <a:fillRect/>
          </a:stretch>
        </p:blipFill>
        <p:spPr bwMode="auto">
          <a:xfrm>
            <a:off x="2481076" y="1380718"/>
            <a:ext cx="4144881" cy="2298713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3" name="Tekstvak 2"/>
          <p:cNvSpPr txBox="1"/>
          <p:nvPr/>
        </p:nvSpPr>
        <p:spPr>
          <a:xfrm>
            <a:off x="1285875" y="4413250"/>
            <a:ext cx="65087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° </a:t>
            </a:r>
            <a:r>
              <a:rPr lang="nl-NL" sz="2800" dirty="0" err="1" smtClean="0"/>
              <a:t>Tungsten</a:t>
            </a:r>
            <a:r>
              <a:rPr lang="nl-NL" sz="2800" dirty="0" smtClean="0"/>
              <a:t> Inert Gas</a:t>
            </a:r>
          </a:p>
          <a:p>
            <a:r>
              <a:rPr lang="nl-NL" sz="2800" dirty="0" smtClean="0"/>
              <a:t>° 2 handen nodig </a:t>
            </a:r>
          </a:p>
          <a:p>
            <a:r>
              <a:rPr lang="nl-NL" sz="2800" dirty="0" smtClean="0"/>
              <a:t>° Vooral toepassing op dunne plaat</a:t>
            </a:r>
          </a:p>
          <a:p>
            <a:r>
              <a:rPr lang="nl-NL" sz="2800" dirty="0" smtClean="0"/>
              <a:t>° Hoge laskwaliteit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11130565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TIG-LASSEN</a:t>
            </a:r>
            <a:endParaRPr lang="nl-NL" dirty="0"/>
          </a:p>
        </p:txBody>
      </p:sp>
      <p:pic>
        <p:nvPicPr>
          <p:cNvPr id="4" name="Tijdelijke aanduiding voor inhoud 3" descr="TIGlassen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39" r="-9439"/>
          <a:stretch>
            <a:fillRect/>
          </a:stretch>
        </p:blipFill>
        <p:spPr>
          <a:xfrm>
            <a:off x="184149" y="1544637"/>
            <a:ext cx="8807823" cy="488473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12252664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 AUTOGEEN LASSEN</a:t>
            </a:r>
            <a:endParaRPr lang="nl-NL" dirty="0"/>
          </a:p>
        </p:txBody>
      </p:sp>
      <p:pic>
        <p:nvPicPr>
          <p:cNvPr id="4" name="Tijdelijke aanduiding voor inhoud 3" descr="Kopievanautogeen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78" b="-1978"/>
          <a:stretch>
            <a:fillRect/>
          </a:stretch>
        </p:blipFill>
        <p:spPr>
          <a:xfrm>
            <a:off x="1682750" y="1380103"/>
            <a:ext cx="5839110" cy="323831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kstvak 4"/>
          <p:cNvSpPr txBox="1"/>
          <p:nvPr/>
        </p:nvSpPr>
        <p:spPr>
          <a:xfrm>
            <a:off x="1682750" y="4626966"/>
            <a:ext cx="583911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° Gasmengsel van zuurstof en acetyleen</a:t>
            </a:r>
          </a:p>
          <a:p>
            <a:r>
              <a:rPr lang="nl-NL" sz="2400" dirty="0" smtClean="0"/>
              <a:t>° Geen elektriciteit nodig</a:t>
            </a:r>
          </a:p>
          <a:p>
            <a:r>
              <a:rPr lang="nl-NL" sz="2400" dirty="0" smtClean="0"/>
              <a:t>° Gevoelig voor lasfouten</a:t>
            </a:r>
          </a:p>
          <a:p>
            <a:r>
              <a:rPr lang="nl-NL" sz="2400" dirty="0" smtClean="0"/>
              <a:t>° Temperatuur tot 3000°C -&gt; vervorming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288009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AUTOGEEN LASSEN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63625" y="3492499"/>
            <a:ext cx="6699250" cy="3095625"/>
          </a:xfrm>
        </p:spPr>
        <p:txBody>
          <a:bodyPr>
            <a:normAutofit fontScale="70000" lnSpcReduction="20000"/>
          </a:bodyPr>
          <a:lstStyle/>
          <a:p>
            <a:endParaRPr lang="nl-NL" dirty="0" smtClean="0">
              <a:hlinkClick r:id="rId2"/>
            </a:endParaRPr>
          </a:p>
          <a:p>
            <a:endParaRPr lang="nl-NL" dirty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endParaRPr lang="nl-NL" dirty="0">
              <a:hlinkClick r:id="rId2"/>
            </a:endParaRPr>
          </a:p>
          <a:p>
            <a:endParaRPr lang="nl-NL" dirty="0" smtClean="0">
              <a:hlinkClick r:id="rId2"/>
            </a:endParaRPr>
          </a:p>
          <a:p>
            <a:endParaRPr lang="nl-NL" dirty="0">
              <a:hlinkClick r:id="rId2"/>
            </a:endParaRPr>
          </a:p>
          <a:p>
            <a:pPr algn="ctr"/>
            <a:r>
              <a:rPr lang="nl-NL" dirty="0" smtClean="0">
                <a:hlinkClick r:id="rId2"/>
              </a:rPr>
              <a:t>http://www.youtube.com/watch?v=hw7vjRSM9oA</a:t>
            </a:r>
            <a:endParaRPr lang="nl-NL" dirty="0"/>
          </a:p>
        </p:txBody>
      </p:sp>
      <p:pic>
        <p:nvPicPr>
          <p:cNvPr id="4" name="Picture 1" descr="lasapparatu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6645" y="1371600"/>
            <a:ext cx="4049105" cy="45948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582144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Veiligheid lassen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14400" y="2132013"/>
            <a:ext cx="7313613" cy="4056062"/>
          </a:xfrm>
        </p:spPr>
        <p:txBody>
          <a:bodyPr/>
          <a:lstStyle/>
          <a:p>
            <a:r>
              <a:rPr lang="nl-NL" dirty="0" smtClean="0"/>
              <a:t>Overal </a:t>
            </a:r>
          </a:p>
          <a:p>
            <a:r>
              <a:rPr lang="nl-NL" dirty="0" err="1" smtClean="0"/>
              <a:t>Lashelm</a:t>
            </a:r>
            <a:r>
              <a:rPr lang="nl-NL" dirty="0" smtClean="0"/>
              <a:t> of lasbril</a:t>
            </a:r>
          </a:p>
          <a:p>
            <a:r>
              <a:rPr lang="nl-NL" dirty="0" smtClean="0"/>
              <a:t>Veiligheid schoenen</a:t>
            </a:r>
          </a:p>
          <a:p>
            <a:r>
              <a:rPr lang="nl-NL" dirty="0" smtClean="0"/>
              <a:t>Gehoorbescherming</a:t>
            </a:r>
          </a:p>
          <a:p>
            <a:r>
              <a:rPr lang="nl-NL" dirty="0" smtClean="0"/>
              <a:t>Veiligheidsbril</a:t>
            </a:r>
          </a:p>
          <a:p>
            <a:r>
              <a:rPr lang="nl-NL" dirty="0" smtClean="0"/>
              <a:t>Lashandschoenen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387284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MIG/MAG</a:t>
            </a:r>
            <a:br>
              <a:rPr lang="nl-NL" dirty="0" smtClean="0"/>
            </a:br>
            <a:r>
              <a:rPr lang="nl-NL" dirty="0" smtClean="0"/>
              <a:t>LASSEN</a:t>
            </a:r>
            <a:endParaRPr lang="nl-NL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5723060"/>
              </p:ext>
            </p:extLst>
          </p:nvPr>
        </p:nvGraphicFramePr>
        <p:xfrm>
          <a:off x="669494" y="1122266"/>
          <a:ext cx="7748402" cy="4371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90795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BOOGLASSEN MET BEKLEDE ELEKTRODE </a:t>
            </a:r>
            <a:br>
              <a:rPr lang="nl-NL" dirty="0" smtClean="0"/>
            </a:br>
            <a:endParaRPr lang="nl-NL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803924"/>
              </p:ext>
            </p:extLst>
          </p:nvPr>
        </p:nvGraphicFramePr>
        <p:xfrm>
          <a:off x="669494" y="1122266"/>
          <a:ext cx="7748402" cy="4371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63586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TIG-LASSEN</a:t>
            </a:r>
            <a:endParaRPr lang="nl-NL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3408510"/>
              </p:ext>
            </p:extLst>
          </p:nvPr>
        </p:nvGraphicFramePr>
        <p:xfrm>
          <a:off x="669494" y="1122266"/>
          <a:ext cx="7748402" cy="4371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0048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AUTOGEEN LASSEN</a:t>
            </a:r>
            <a:endParaRPr lang="nl-NL" dirty="0"/>
          </a:p>
        </p:txBody>
      </p:sp>
      <p:graphicFrame>
        <p:nvGraphicFramePr>
          <p:cNvPr id="9" name="Tijdelijke aanduiding voor inhoud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4109012"/>
              </p:ext>
            </p:extLst>
          </p:nvPr>
        </p:nvGraphicFramePr>
        <p:xfrm>
          <a:off x="669494" y="1122266"/>
          <a:ext cx="7748402" cy="43710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16059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werkt lassen?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Definitie van lassen:</a:t>
            </a:r>
          </a:p>
          <a:p>
            <a:r>
              <a:rPr lang="nl-NL" dirty="0" smtClean="0"/>
              <a:t>Met lassen word een verbinding gemaakt tussen twee metalen onderdelen door middel van warmte en /of druk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91319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nl-NL" dirty="0" smtClean="0"/>
              <a:t>LASPROCESSEN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nl-NL" sz="1800" dirty="0" smtClean="0"/>
              <a:t>Janssens Marc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688579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meest gangbare lasprocessen: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 smtClean="0"/>
          </a:p>
          <a:p>
            <a:r>
              <a:rPr lang="nl-NL" b="1" dirty="0" smtClean="0"/>
              <a:t>BMBE</a:t>
            </a:r>
            <a:r>
              <a:rPr lang="nl-NL" dirty="0" smtClean="0"/>
              <a:t>: </a:t>
            </a:r>
            <a:r>
              <a:rPr lang="nl-NL" b="1" dirty="0" smtClean="0"/>
              <a:t>B</a:t>
            </a:r>
            <a:r>
              <a:rPr lang="nl-NL" dirty="0" smtClean="0"/>
              <a:t>ooglassen </a:t>
            </a:r>
            <a:r>
              <a:rPr lang="nl-NL" b="1" dirty="0" smtClean="0"/>
              <a:t>M</a:t>
            </a:r>
            <a:r>
              <a:rPr lang="nl-NL" dirty="0" smtClean="0"/>
              <a:t>et </a:t>
            </a:r>
            <a:r>
              <a:rPr lang="nl-NL" b="1" dirty="0" smtClean="0"/>
              <a:t>B</a:t>
            </a:r>
            <a:r>
              <a:rPr lang="nl-NL" dirty="0" smtClean="0"/>
              <a:t>eklede </a:t>
            </a:r>
            <a:r>
              <a:rPr lang="nl-NL" b="1" dirty="0" smtClean="0"/>
              <a:t>E</a:t>
            </a:r>
            <a:r>
              <a:rPr lang="nl-NL" dirty="0" smtClean="0"/>
              <a:t>lektrode</a:t>
            </a:r>
          </a:p>
          <a:p>
            <a:r>
              <a:rPr lang="nl-NL" b="1" dirty="0" smtClean="0"/>
              <a:t>MIG/MAG</a:t>
            </a:r>
            <a:r>
              <a:rPr lang="nl-NL" dirty="0" smtClean="0"/>
              <a:t>: </a:t>
            </a:r>
            <a:r>
              <a:rPr lang="nl-NL" b="1" dirty="0" smtClean="0"/>
              <a:t>M</a:t>
            </a:r>
            <a:r>
              <a:rPr lang="nl-NL" dirty="0" smtClean="0"/>
              <a:t>etal </a:t>
            </a:r>
            <a:r>
              <a:rPr lang="nl-NL" b="1" dirty="0" smtClean="0"/>
              <a:t>I</a:t>
            </a:r>
            <a:r>
              <a:rPr lang="nl-NL" dirty="0" smtClean="0"/>
              <a:t>nert </a:t>
            </a:r>
            <a:r>
              <a:rPr lang="nl-NL" b="1" dirty="0" smtClean="0"/>
              <a:t>G</a:t>
            </a:r>
            <a:r>
              <a:rPr lang="nl-NL" dirty="0" smtClean="0"/>
              <a:t>as / </a:t>
            </a:r>
            <a:r>
              <a:rPr lang="nl-NL" b="1" dirty="0" smtClean="0"/>
              <a:t>M</a:t>
            </a:r>
            <a:r>
              <a:rPr lang="nl-NL" dirty="0" smtClean="0"/>
              <a:t>etal </a:t>
            </a:r>
            <a:r>
              <a:rPr lang="nl-NL" b="1" dirty="0" smtClean="0"/>
              <a:t>A</a:t>
            </a:r>
            <a:r>
              <a:rPr lang="nl-NL" dirty="0" smtClean="0"/>
              <a:t>ctive </a:t>
            </a:r>
            <a:r>
              <a:rPr lang="nl-NL" b="1" dirty="0" smtClean="0"/>
              <a:t>G</a:t>
            </a:r>
            <a:r>
              <a:rPr lang="nl-NL" dirty="0" smtClean="0"/>
              <a:t>as</a:t>
            </a:r>
          </a:p>
          <a:p>
            <a:r>
              <a:rPr lang="nl-NL" b="1" dirty="0" smtClean="0"/>
              <a:t>TIG</a:t>
            </a:r>
            <a:r>
              <a:rPr lang="nl-NL" dirty="0" smtClean="0"/>
              <a:t>: </a:t>
            </a:r>
            <a:r>
              <a:rPr lang="nl-NL" b="1" dirty="0" err="1" smtClean="0"/>
              <a:t>T</a:t>
            </a:r>
            <a:r>
              <a:rPr lang="nl-NL" dirty="0" err="1" smtClean="0"/>
              <a:t>ungsten</a:t>
            </a:r>
            <a:r>
              <a:rPr lang="nl-NL" dirty="0" smtClean="0"/>
              <a:t> </a:t>
            </a:r>
            <a:r>
              <a:rPr lang="nl-NL" b="1" dirty="0" smtClean="0"/>
              <a:t>I</a:t>
            </a:r>
            <a:r>
              <a:rPr lang="nl-NL" dirty="0" smtClean="0"/>
              <a:t>nert </a:t>
            </a:r>
            <a:r>
              <a:rPr lang="nl-NL" b="1" dirty="0" smtClean="0"/>
              <a:t>G</a:t>
            </a:r>
            <a:r>
              <a:rPr lang="nl-NL" dirty="0" smtClean="0"/>
              <a:t>as</a:t>
            </a:r>
          </a:p>
          <a:p>
            <a:r>
              <a:rPr lang="nl-NL" b="1" dirty="0" smtClean="0"/>
              <a:t>AUTOGEEN</a:t>
            </a:r>
            <a:r>
              <a:rPr lang="nl-NL" dirty="0" smtClean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38313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LASPOSITIES</a:t>
            </a:r>
            <a:endParaRPr lang="nl-NL" dirty="0"/>
          </a:p>
        </p:txBody>
      </p:sp>
      <p:pic>
        <p:nvPicPr>
          <p:cNvPr id="5" name="Tijdelijke aanduiding voor inhoud 4" descr="lasposities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" r="189"/>
          <a:stretch/>
        </p:blipFill>
        <p:spPr>
          <a:xfrm>
            <a:off x="1666875" y="1560512"/>
            <a:ext cx="5842000" cy="479945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32347621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MIG/MAG LASSEN</a:t>
            </a:r>
            <a:endParaRPr lang="nl-NL" dirty="0"/>
          </a:p>
        </p:txBody>
      </p:sp>
      <p:pic>
        <p:nvPicPr>
          <p:cNvPr id="4" name="Tijdelijke aanduiding voor inhoud 3" descr="mig mag lasse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255" b="8255"/>
          <a:stretch>
            <a:fillRect/>
          </a:stretch>
        </p:blipFill>
        <p:spPr>
          <a:xfrm>
            <a:off x="2382599" y="1584976"/>
            <a:ext cx="4263097" cy="24646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kstvak 4"/>
          <p:cNvSpPr txBox="1"/>
          <p:nvPr/>
        </p:nvSpPr>
        <p:spPr>
          <a:xfrm>
            <a:off x="1210995" y="4686032"/>
            <a:ext cx="6783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Metal Inert Gas -&gt; Niet actief gas -&gt; Verdringen lucht</a:t>
            </a:r>
          </a:p>
          <a:p>
            <a:endParaRPr lang="nl-NL" dirty="0"/>
          </a:p>
          <a:p>
            <a:r>
              <a:rPr lang="nl-NL" dirty="0" smtClean="0"/>
              <a:t>Metal Active Gas -&gt; Actief gas -&gt; Gaan verbinding aan met werkstuk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40420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Onderdelen MIG/MAG installatie: overzicht</a:t>
            </a:r>
            <a:endParaRPr lang="nl-NL" dirty="0"/>
          </a:p>
        </p:txBody>
      </p:sp>
      <p:pic>
        <p:nvPicPr>
          <p:cNvPr id="16" name="Tijdelijke aanduiding voor inhoud 15" descr="sch_mig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64" b="-5231"/>
          <a:stretch/>
        </p:blipFill>
        <p:spPr>
          <a:xfrm>
            <a:off x="1869365" y="1722805"/>
            <a:ext cx="5495015" cy="270726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17" name="Tekstvak 16"/>
          <p:cNvSpPr txBox="1"/>
          <p:nvPr/>
        </p:nvSpPr>
        <p:spPr>
          <a:xfrm>
            <a:off x="1240532" y="4666344"/>
            <a:ext cx="67540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nl-NL" sz="2400" dirty="0" smtClean="0"/>
              <a:t>Stroombron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Draadaanvoer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Gasvoorziening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Kabel- en slangenpakket</a:t>
            </a:r>
          </a:p>
          <a:p>
            <a:pPr marL="285750" indent="-285750">
              <a:buFontTx/>
              <a:buChar char="-"/>
            </a:pPr>
            <a:r>
              <a:rPr lang="nl-NL" sz="2400" dirty="0" smtClean="0"/>
              <a:t>Lastoorts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1954653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MIG/MAG Installatie:</a:t>
            </a:r>
            <a:br>
              <a:rPr lang="nl-NL" dirty="0" smtClean="0"/>
            </a:br>
            <a:r>
              <a:rPr lang="nl-NL" dirty="0" smtClean="0"/>
              <a:t>LASTOORTS</a:t>
            </a:r>
            <a:endParaRPr lang="nl-NL" dirty="0"/>
          </a:p>
        </p:txBody>
      </p:sp>
      <p:pic>
        <p:nvPicPr>
          <p:cNvPr id="4" name="Tijdelijke aanduiding voor inhoud 3" descr="mb15ak.new_lq_960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9" b="1249"/>
          <a:stretch/>
        </p:blipFill>
        <p:spPr>
          <a:xfrm>
            <a:off x="1318045" y="1801563"/>
            <a:ext cx="6351573" cy="20772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5" name="Tekstvak 4"/>
          <p:cNvSpPr txBox="1"/>
          <p:nvPr/>
        </p:nvSpPr>
        <p:spPr>
          <a:xfrm>
            <a:off x="1732806" y="4213492"/>
            <a:ext cx="54347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A,B en C </a:t>
            </a:r>
            <a:r>
              <a:rPr lang="nl-NL" dirty="0" smtClean="0"/>
              <a:t>: Verschillende soorten gasbekken</a:t>
            </a:r>
          </a:p>
          <a:p>
            <a:r>
              <a:rPr lang="nl-NL" b="1" dirty="0" smtClean="0"/>
              <a:t>D</a:t>
            </a:r>
            <a:r>
              <a:rPr lang="nl-NL" dirty="0" smtClean="0"/>
              <a:t>: </a:t>
            </a:r>
            <a:r>
              <a:rPr lang="nl-NL" dirty="0" err="1" smtClean="0"/>
              <a:t>Laspitje</a:t>
            </a:r>
            <a:endParaRPr lang="nl-NL" dirty="0" smtClean="0"/>
          </a:p>
          <a:p>
            <a:r>
              <a:rPr lang="nl-NL" b="1" dirty="0" smtClean="0"/>
              <a:t>E</a:t>
            </a:r>
            <a:r>
              <a:rPr lang="nl-NL" dirty="0" smtClean="0"/>
              <a:t>: Spiraal</a:t>
            </a:r>
          </a:p>
          <a:p>
            <a:r>
              <a:rPr lang="nl-NL" b="1" dirty="0" smtClean="0"/>
              <a:t>F</a:t>
            </a:r>
            <a:r>
              <a:rPr lang="nl-NL" dirty="0" smtClean="0"/>
              <a:t>: Gasmondstukhouder</a:t>
            </a:r>
          </a:p>
          <a:p>
            <a:endParaRPr lang="nl-NL" dirty="0" smtClean="0"/>
          </a:p>
          <a:p>
            <a:pPr algn="just"/>
            <a:r>
              <a:rPr lang="nl-NL" dirty="0" smtClean="0"/>
              <a:t>Met de </a:t>
            </a:r>
            <a:r>
              <a:rPr lang="nl-NL" b="1" dirty="0" smtClean="0"/>
              <a:t>schakelaar</a:t>
            </a:r>
            <a:r>
              <a:rPr lang="nl-NL" dirty="0" smtClean="0"/>
              <a:t> word de stroomtoevoer, gastoevoer en draadtoevoer aan of uitgeschakeld.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59451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MIG/MAG installatie:</a:t>
            </a:r>
            <a:br>
              <a:rPr lang="nl-NL" dirty="0" smtClean="0"/>
            </a:br>
            <a:r>
              <a:rPr lang="nl-NL" dirty="0" smtClean="0"/>
              <a:t>GASVOORZIENING</a:t>
            </a:r>
            <a:endParaRPr lang="nl-NL" dirty="0"/>
          </a:p>
        </p:txBody>
      </p:sp>
      <p:pic>
        <p:nvPicPr>
          <p:cNvPr id="4" name="Tijdelijke aanduiding voor inhoud 3" descr="Vier_flessen.jp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3"/>
          <a:stretch/>
        </p:blipFill>
        <p:spPr>
          <a:xfrm>
            <a:off x="1033906" y="2040332"/>
            <a:ext cx="1880490" cy="4437431"/>
          </a:xfr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5" name="Afbeelding 4" descr="z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315" y="2543998"/>
            <a:ext cx="2372731" cy="211250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6" name="Tekstvak 5"/>
          <p:cNvSpPr txBox="1"/>
          <p:nvPr/>
        </p:nvSpPr>
        <p:spPr>
          <a:xfrm>
            <a:off x="2914396" y="5296403"/>
            <a:ext cx="3721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 smtClean="0"/>
          </a:p>
          <a:p>
            <a:r>
              <a:rPr lang="nl-NL" dirty="0" smtClean="0"/>
              <a:t>Functie van gas: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Geleiding</a:t>
            </a:r>
          </a:p>
          <a:p>
            <a:pPr marL="285750" indent="-285750">
              <a:buFontTx/>
              <a:buChar char="-"/>
            </a:pPr>
            <a:r>
              <a:rPr lang="nl-NL" dirty="0" smtClean="0"/>
              <a:t>Bescherming van het </a:t>
            </a:r>
            <a:r>
              <a:rPr lang="nl-NL" dirty="0" err="1" smtClean="0"/>
              <a:t>smeltbad</a:t>
            </a:r>
            <a:endParaRPr lang="nl-NL" dirty="0" smtClean="0"/>
          </a:p>
        </p:txBody>
      </p:sp>
      <p:sp>
        <p:nvSpPr>
          <p:cNvPr id="7" name="Tekstvak 6"/>
          <p:cNvSpPr txBox="1"/>
          <p:nvPr/>
        </p:nvSpPr>
        <p:spPr>
          <a:xfrm>
            <a:off x="4391090" y="2215037"/>
            <a:ext cx="1782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                      Reduceertoestel en gasdrukmeter</a:t>
            </a:r>
          </a:p>
        </p:txBody>
      </p:sp>
    </p:spTree>
    <p:extLst>
      <p:ext uri="{BB962C8B-B14F-4D97-AF65-F5344CB8AC3E}">
        <p14:creationId xmlns:p14="http://schemas.microsoft.com/office/powerpoint/2010/main" val="28788100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BMBE: BOOGLASSEN </a:t>
            </a:r>
            <a:r>
              <a:rPr lang="nl-NL" sz="3600" dirty="0" smtClean="0"/>
              <a:t>MET</a:t>
            </a:r>
            <a:r>
              <a:rPr lang="nl-NL" dirty="0" smtClean="0"/>
              <a:t> BEKLEDE ELEKTRODE</a:t>
            </a:r>
            <a:endParaRPr lang="nl-NL" dirty="0"/>
          </a:p>
        </p:txBody>
      </p:sp>
      <p:pic>
        <p:nvPicPr>
          <p:cNvPr id="1025" name="Picture 1" descr="Lassen . BMBE booglassen met beschermde elektrode . Tosec BV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72" y="1735138"/>
            <a:ext cx="2971800" cy="1663700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914400" y="3484991"/>
            <a:ext cx="7125318" cy="3261884"/>
          </a:xfrm>
        </p:spPr>
        <p:txBody>
          <a:bodyPr>
            <a:normAutofit/>
          </a:bodyPr>
          <a:lstStyle/>
          <a:p>
            <a:r>
              <a:rPr lang="nl-NL" dirty="0" smtClean="0"/>
              <a:t>In de volksmond elektrisch lassen</a:t>
            </a:r>
          </a:p>
          <a:p>
            <a:r>
              <a:rPr lang="nl-NL" dirty="0" smtClean="0"/>
              <a:t>Afsmeltelektrode -&gt; uit de bekleding ontstaat beschermgas</a:t>
            </a:r>
          </a:p>
          <a:p>
            <a:r>
              <a:rPr lang="nl-NL" dirty="0" smtClean="0"/>
              <a:t>Constante stroom  in tegenstelling tot </a:t>
            </a:r>
            <a:r>
              <a:rPr lang="nl-NL" dirty="0" err="1" smtClean="0"/>
              <a:t>mig</a:t>
            </a:r>
            <a:r>
              <a:rPr lang="nl-NL" dirty="0" smtClean="0"/>
              <a:t>/mag waar een constante spanning word gebruikt </a:t>
            </a:r>
          </a:p>
          <a:p>
            <a:r>
              <a:rPr lang="nl-NL" dirty="0" smtClean="0"/>
              <a:t>Elektrodetypes: Basische, rutiel en cellulose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122011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Raster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Inktpot.thmx</Template>
  <TotalTime>1500</TotalTime>
  <Words>396</Words>
  <Application>Microsoft Office PowerPoint</Application>
  <PresentationFormat>Diavoorstelling (4:3)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Inkwell</vt:lpstr>
      <vt:lpstr>LASPROCESSEN</vt:lpstr>
      <vt:lpstr>Hoe werkt lassen?</vt:lpstr>
      <vt:lpstr>De meest gangbare lasprocessen:</vt:lpstr>
      <vt:lpstr>LASPOSITIES</vt:lpstr>
      <vt:lpstr>1. MIG/MAG LASSEN</vt:lpstr>
      <vt:lpstr>Onderdelen MIG/MAG installatie: overzicht</vt:lpstr>
      <vt:lpstr>MIG/MAG Installatie: LASTOORTS</vt:lpstr>
      <vt:lpstr>MIG/MAG installatie: GASVOORZIENING</vt:lpstr>
      <vt:lpstr>2. BMBE: BOOGLASSEN MET BEKLEDE ELEKTRODE</vt:lpstr>
      <vt:lpstr>BOOGLASSEN MET BEKLEDE ELEKTRODE</vt:lpstr>
      <vt:lpstr>3. TIG - LASSEN</vt:lpstr>
      <vt:lpstr>TIG-LASSEN</vt:lpstr>
      <vt:lpstr>4. AUTOGEEN LASSEN</vt:lpstr>
      <vt:lpstr>AUTOGEEN LASSEN</vt:lpstr>
      <vt:lpstr>Veiligheid lassen</vt:lpstr>
      <vt:lpstr>MIG/MAG LASSEN</vt:lpstr>
      <vt:lpstr> BOOGLASSEN MET BEKLEDE ELEKTRODE  </vt:lpstr>
      <vt:lpstr>TIG-LASSEN</vt:lpstr>
      <vt:lpstr>AUTOGEEN LASSEN</vt:lpstr>
      <vt:lpstr>LASPROCESSEN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LASPROCESSEN</dc:title>
  <dc:creator>Marc Janssens</dc:creator>
  <cp:lastModifiedBy>Robberechts, Kris</cp:lastModifiedBy>
  <cp:revision>38</cp:revision>
  <dcterms:created xsi:type="dcterms:W3CDTF">2012-11-02T09:57:14Z</dcterms:created>
  <dcterms:modified xsi:type="dcterms:W3CDTF">2013-06-03T07:59:05Z</dcterms:modified>
</cp:coreProperties>
</file>